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328" r:id="rId3"/>
    <p:sldId id="335" r:id="rId4"/>
    <p:sldId id="257" r:id="rId5"/>
    <p:sldId id="259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280"/>
    <a:srgbClr val="CF3780"/>
    <a:srgbClr val="BC1D80"/>
    <a:srgbClr val="D94580"/>
    <a:srgbClr val="BE2080"/>
    <a:srgbClr val="AD0680"/>
    <a:srgbClr val="D7D7D7"/>
    <a:srgbClr val="D13A80"/>
    <a:srgbClr val="B50F80"/>
    <a:srgbClr val="B41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3"/>
  </p:normalViewPr>
  <p:slideViewPr>
    <p:cSldViewPr snapToGrid="0">
      <p:cViewPr varScale="1">
        <p:scale>
          <a:sx n="75" d="100"/>
          <a:sy n="75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EB70-7946-478C-82BC-B623355039B7}" type="datetimeFigureOut">
              <a:rPr lang="en-IN" smtClean="0"/>
              <a:t>20-12-2023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BD66-8932-46BD-B593-CAD3408038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9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8736C74-8A9F-ABB3-74E8-57C754B41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FD0C75-D33A-CDD7-463F-DBD06F1B4F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EE8842-1C0D-6157-1CB3-CE7148D01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D2CB2-DF0C-4711-9A86-DA51B96055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DC36-DB5C-D9ED-47FC-5914367A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A3B10-30F8-FE7A-E828-0EC0D57C9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6D3B-4C9E-3598-0A68-1D648B8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5BFE-B024-9972-D2E8-FB8F7776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B54C-AF88-89EE-F701-A553AF53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C2C54D6-E752-1C35-F840-7EEE7523C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5FE0-5755-B73E-FB25-119EF239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CE73-D396-66FC-E9E9-DB5B9B3C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3ACE-9DC9-5833-9E10-5A948D8D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A689-B24E-44A5-58DC-9F9A8244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32AB-D47B-E2DC-A95E-E2769072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EB9E3-AC3C-8324-C6C8-762E47384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952FC-B982-2522-8374-38C77F69D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8262-2261-962D-03A3-CD98E6D4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32B6-1012-82F8-70F9-CBC7677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7BC6-CB10-1081-7EE6-1C8FEEC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F648B-2B61-B4CD-8FDE-DE75A172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B381-B2E9-9139-AB87-C9925BF9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B6902-4845-5BDC-2E32-63EEB626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3C075-3D10-4084-99A3-A10D679C3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06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5A57-46ED-9544-D51D-FD1A38C8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4EE57-F9A1-0438-B16F-3D2F8E83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BDA4-0A38-7E73-90E7-4A60BBDD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0CD7-4508-4CB8-A1DC-311BB6621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07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7B2D-85D0-92AE-7BF7-D41CC6EF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BF1EE-D7D4-4BDB-346D-1B5C3EDA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4730-8FD0-604E-8210-E29C58CD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842C-0E02-4751-956D-7CD9064C0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00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09564C-8B07-FFFA-05F2-83A47D54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C6F429-F9D3-0175-B40C-FE99B5E8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A53114-FF2A-FB7D-E0B1-A201F664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76DC-DF85-47F6-854F-E239F5151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EE837-241C-2165-981E-23617D6F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Conference Title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43410-66D0-629D-745C-8D3089FE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00" y="6375400"/>
            <a:ext cx="8128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2D6FE-9B6C-E5A4-F6C1-9AC4AEC4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375400"/>
            <a:ext cx="2235200" cy="366184"/>
          </a:xfrm>
        </p:spPr>
        <p:txBody>
          <a:bodyPr/>
          <a:lstStyle>
            <a:lvl1pPr>
              <a:defRPr/>
            </a:lvl1pPr>
          </a:lstStyle>
          <a:p>
            <a:fld id="{B1B4AECF-43B1-4E83-9D5D-581EE4CCA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85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B40CD8-D842-1237-8A4F-0FF9E675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D397C5-44AD-1A47-7C5D-99259259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02478-A48D-BBC6-42B5-B9E4BDBE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E8B8-B5BE-400C-BBE0-87101AD9F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9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60A922-8D92-77B1-8C0E-B4BE89B2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419425-E2CF-4E2A-B1DD-4B6E7D83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5F77C-1EB4-7F82-A07C-61C9593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3EA4E-9177-4C0E-9AA8-3549E6F4E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9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90870A-BA35-9E65-1F93-01A71032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66EFA-ECBE-538E-C771-9AD58C45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2386E-4F4F-2031-DF6C-5B9D87B2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E2A1-F416-4DEB-B12C-649003A86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F288-4091-142A-6C67-4B3CA81D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3853-9C33-581A-6CA6-60F23DEB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EF6C-C9D4-052F-D134-AE8B4894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079E-3F99-F8F1-6A53-5495930C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7A78-E51E-2CC2-A38A-4FD86A43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9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751E45-7ECA-176B-921C-F2B4E04B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610CD1-8780-C6F6-8F3D-1E56978D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07AA0-C1B0-C9EB-3258-199A9BFE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8FBA3-476F-44EB-9068-8DBE7AECA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177-53CA-46DB-A753-45FC3A25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5510-08EB-A66C-B330-2CADAE21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89BD-89F6-EF01-C307-63F9007E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9648-B9CB-A061-D9A5-F5C23B2F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2C00-3320-36D6-8182-8EC2DCE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305F-80B4-F74E-BAC0-60D633E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5CC1-DC8E-367C-6D44-F0F5D84C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37FA-611B-9D25-CFBA-7D7667F0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1C3D-1585-7465-EF2E-8A78FF5B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D361-39EF-2963-357C-C6D40C6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41DC-88D1-5C0E-1987-8067CBE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1FC9-F82B-E246-1567-64FA6CB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7594-FC5B-620F-A444-1A2A7D0B6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C1F6-7C96-78AB-B09B-203AAC00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74A2-E1FF-379C-F8B5-87CEC549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18F7F-D7D7-21D7-048B-7F8DB93C5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366E0-9B1C-3A18-2FB5-7BA619F5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DCD7B-B139-5BB0-D466-95A0FFFA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B038A-DB6F-19D7-D99E-A75E0DD1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895-E842-9462-50B1-899FDC6E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F216B-63F6-4FD3-0541-08DF07FE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804A8-1FB5-44D6-7EB5-FD401283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9E4B2-1BEE-4C4C-FF81-B9B6B2C9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197B6-0AA2-D986-B64C-CAEAAB1A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C0C53-9159-3C91-FF85-61497AD2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5DD0E-B018-3CE7-9586-77CAE069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CA67-18D7-43F6-FC0D-102F389D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AFAF-DE17-3064-7072-53781BFF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A89F-27D5-EC12-7FA1-5025D5C9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03268-22E5-8629-98AD-675FC46D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8C17-7D71-4CA3-B317-B48692B5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577FE-734A-129D-0DC3-37A383A7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9677-4790-95B3-4D39-D29FFDA4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C9A8B-D2D7-F330-BDCB-DCEFB4D5E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883DB-D309-D445-6623-0ED6E61CD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6ABD-0AEF-B2AA-0417-AD223EAE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1B9D1-E06C-DBE1-8555-A3CF2F51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00300-E68C-F42C-B473-5B10D329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C99AD-303D-14AE-0FE4-B5FD273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CC681-57FF-289C-508C-DDCC767A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F743-0734-0BA3-FB0C-4A3D9C1FF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8637-EC4E-82DA-8D28-DE11AD3B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47E2-582B-AF2E-2A06-42C8D2F76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2B88B1-08E2-0880-0BCB-FBF21E4FD3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E96B79-357F-AD0D-447C-BAC22ACD5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E838-6BEF-6126-CC10-8A03E9984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Conference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70EB-ABF5-6D6A-F514-527AEBE1B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of 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2683-A8D2-D4A1-96A8-748769712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FA6045DC-852D-4EFE-A56D-EE4BA8CF2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89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1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8F9D24-CFF1-CF45-E4A8-6C224E674788}"/>
              </a:ext>
            </a:extLst>
          </p:cNvPr>
          <p:cNvCxnSpPr>
            <a:cxnSpLocks/>
          </p:cNvCxnSpPr>
          <p:nvPr/>
        </p:nvCxnSpPr>
        <p:spPr>
          <a:xfrm>
            <a:off x="-955040" y="2473959"/>
            <a:ext cx="9591040" cy="0"/>
          </a:xfrm>
          <a:prstGeom prst="line">
            <a:avLst/>
          </a:prstGeom>
          <a:gradFill flip="none" rotWithShape="1">
            <a:gsLst>
              <a:gs pos="0">
                <a:srgbClr val="AD0680"/>
              </a:gs>
              <a:gs pos="58000">
                <a:srgbClr val="BE2080"/>
              </a:gs>
              <a:gs pos="100000">
                <a:srgbClr val="D9458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B5E7AB-B01E-766D-4EAB-C880F2B13689}"/>
              </a:ext>
            </a:extLst>
          </p:cNvPr>
          <p:cNvSpPr>
            <a:spLocks noGrp="1"/>
          </p:cNvSpPr>
          <p:nvPr/>
        </p:nvSpPr>
        <p:spPr bwMode="auto">
          <a:xfrm>
            <a:off x="2209800" y="2401014"/>
            <a:ext cx="7772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Abstract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949F1-9826-D5B4-3284-73A6297A8C6B}"/>
              </a:ext>
            </a:extLst>
          </p:cNvPr>
          <p:cNvSpPr>
            <a:spLocks noGrp="1"/>
          </p:cNvSpPr>
          <p:nvPr/>
        </p:nvSpPr>
        <p:spPr bwMode="auto">
          <a:xfrm>
            <a:off x="2895600" y="3359904"/>
            <a:ext cx="6400800" cy="5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Author names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350551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3C305E79-4620-F8DB-E3FC-FAC89654B7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099" name="Content Placeholder 4">
            <a:extLst>
              <a:ext uri="{FF2B5EF4-FFF2-40B4-BE49-F238E27FC236}">
                <a16:creationId xmlns:a16="http://schemas.microsoft.com/office/drawing/2014/main" id="{BE5CD22C-BE93-ADA6-19AE-80A1CC08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100" name="Content Placeholder 5">
            <a:extLst>
              <a:ext uri="{FF2B5EF4-FFF2-40B4-BE49-F238E27FC236}">
                <a16:creationId xmlns:a16="http://schemas.microsoft.com/office/drawing/2014/main" id="{B9A85308-8249-B17A-219D-4D0B21FD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1853484-6716-4E25-57C5-84F557E7C1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</a:p>
        </p:txBody>
      </p:sp>
      <p:sp>
        <p:nvSpPr>
          <p:cNvPr id="4102" name="Footer Placeholder 6">
            <a:extLst>
              <a:ext uri="{FF2B5EF4-FFF2-40B4-BE49-F238E27FC236}">
                <a16:creationId xmlns:a16="http://schemas.microsoft.com/office/drawing/2014/main" id="{B25F1A0F-C9D2-6A05-1354-D2B465099C79}"/>
              </a:ext>
            </a:extLst>
          </p:cNvPr>
          <p:cNvSpPr txBox="1">
            <a:spLocks/>
          </p:cNvSpPr>
          <p:nvPr/>
        </p:nvSpPr>
        <p:spPr bwMode="auto">
          <a:xfrm>
            <a:off x="10972800" y="6314018"/>
            <a:ext cx="812800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98989"/>
                </a:solidFill>
                <a:cs typeface="Arial" panose="020B0604020202020204" pitchFamily="34" charset="0"/>
              </a:rPr>
              <a:t>of xx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90D7273-71E8-54C9-B2D8-9A07DC02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6096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632A933-DB11-4B00-8157-831826E5FD7F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EBE9CEA-F72A-4B31-5EC9-3FA43F9A487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5123" name="Content Placeholder 4">
            <a:extLst>
              <a:ext uri="{FF2B5EF4-FFF2-40B4-BE49-F238E27FC236}">
                <a16:creationId xmlns:a16="http://schemas.microsoft.com/office/drawing/2014/main" id="{1F7EA8D3-447F-8888-D4D8-A9864DF3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359AF8-C130-DE9C-9760-AA5414715F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</a:p>
        </p:txBody>
      </p:sp>
      <p:sp>
        <p:nvSpPr>
          <p:cNvPr id="5125" name="Footer Placeholder 6">
            <a:extLst>
              <a:ext uri="{FF2B5EF4-FFF2-40B4-BE49-F238E27FC236}">
                <a16:creationId xmlns:a16="http://schemas.microsoft.com/office/drawing/2014/main" id="{56D4ACA0-BB98-3CA3-8AC5-5F17A6026E75}"/>
              </a:ext>
            </a:extLst>
          </p:cNvPr>
          <p:cNvSpPr txBox="1">
            <a:spLocks/>
          </p:cNvSpPr>
          <p:nvPr/>
        </p:nvSpPr>
        <p:spPr bwMode="auto">
          <a:xfrm>
            <a:off x="10972800" y="6314018"/>
            <a:ext cx="812800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98989"/>
                </a:solidFill>
                <a:cs typeface="Arial" panose="020B0604020202020204" pitchFamily="34" charset="0"/>
              </a:rPr>
              <a:t>of xx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2E0EF81-6DCA-056B-0E2B-5DAE8C65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6096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5DE97F5-1FB0-402F-9613-30AD471E7C17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6AE2586-EAA1-4BDF-0E05-FDDA9F97508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48B52B7-1E54-77EF-F4DB-7F4E4053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148" name="Content Placeholder 3">
            <a:extLst>
              <a:ext uri="{FF2B5EF4-FFF2-40B4-BE49-F238E27FC236}">
                <a16:creationId xmlns:a16="http://schemas.microsoft.com/office/drawing/2014/main" id="{BC14B64C-9100-E6AB-7241-1AE40B188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6C13B-215D-16CC-9883-EAE1F71C2E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</a:p>
        </p:txBody>
      </p:sp>
      <p:sp>
        <p:nvSpPr>
          <p:cNvPr id="6150" name="Footer Placeholder 6">
            <a:extLst>
              <a:ext uri="{FF2B5EF4-FFF2-40B4-BE49-F238E27FC236}">
                <a16:creationId xmlns:a16="http://schemas.microsoft.com/office/drawing/2014/main" id="{04A9BC0A-73A0-A8D7-B6FF-4448A6A5B693}"/>
              </a:ext>
            </a:extLst>
          </p:cNvPr>
          <p:cNvSpPr txBox="1">
            <a:spLocks/>
          </p:cNvSpPr>
          <p:nvPr/>
        </p:nvSpPr>
        <p:spPr bwMode="auto">
          <a:xfrm>
            <a:off x="10972800" y="6314018"/>
            <a:ext cx="812800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98989"/>
                </a:solidFill>
                <a:cs typeface="Arial" panose="020B0604020202020204" pitchFamily="34" charset="0"/>
              </a:rPr>
              <a:t>of xx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4B691333-B0A2-089B-B796-177F2D56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6096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75F5572D-392C-4894-8160-1899B0E23AA8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DDC94033-68A4-14D9-F7FB-2F0783E61B6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171" name="Text Placeholder 5">
            <a:extLst>
              <a:ext uri="{FF2B5EF4-FFF2-40B4-BE49-F238E27FC236}">
                <a16:creationId xmlns:a16="http://schemas.microsoft.com/office/drawing/2014/main" id="{D7491383-AD68-B3F6-18F2-DC824827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172" name="Content Placeholder 6">
            <a:extLst>
              <a:ext uri="{FF2B5EF4-FFF2-40B4-BE49-F238E27FC236}">
                <a16:creationId xmlns:a16="http://schemas.microsoft.com/office/drawing/2014/main" id="{4379E555-D0B3-EDEE-AE08-8E9A02A7D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3817"/>
            <a:ext cx="5386917" cy="395181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173" name="Text Placeholder 7">
            <a:extLst>
              <a:ext uri="{FF2B5EF4-FFF2-40B4-BE49-F238E27FC236}">
                <a16:creationId xmlns:a16="http://schemas.microsoft.com/office/drawing/2014/main" id="{6080976A-BE25-70C0-79DD-837F9D25C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174" name="Content Placeholder 8">
            <a:extLst>
              <a:ext uri="{FF2B5EF4-FFF2-40B4-BE49-F238E27FC236}">
                <a16:creationId xmlns:a16="http://schemas.microsoft.com/office/drawing/2014/main" id="{442101C0-50C3-5590-3854-E29E77801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3817"/>
            <a:ext cx="5389033" cy="395181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354E67-AE56-01EF-AFFB-A5012114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of 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E7C98C-7FCE-6FBE-1798-6D2EC5A0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D07EAAF-C062-4AFB-8AF3-8685DE74ABA1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02B0160-5A08-A21B-8387-81231D7253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4FD3EDE-840B-DEA9-595E-C07299C1AC5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195" name="Content Placeholder 11">
            <a:extLst>
              <a:ext uri="{FF2B5EF4-FFF2-40B4-BE49-F238E27FC236}">
                <a16:creationId xmlns:a16="http://schemas.microsoft.com/office/drawing/2014/main" id="{26E322B0-DECE-FA7D-E209-7F815740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C10BE14-8A38-0348-8BF3-A62EBCF381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</a:p>
        </p:txBody>
      </p:sp>
      <p:sp>
        <p:nvSpPr>
          <p:cNvPr id="8197" name="Footer Placeholder 6">
            <a:extLst>
              <a:ext uri="{FF2B5EF4-FFF2-40B4-BE49-F238E27FC236}">
                <a16:creationId xmlns:a16="http://schemas.microsoft.com/office/drawing/2014/main" id="{BD9EA29A-3E4C-A6DC-0307-AA8CD2766E52}"/>
              </a:ext>
            </a:extLst>
          </p:cNvPr>
          <p:cNvSpPr txBox="1">
            <a:spLocks/>
          </p:cNvSpPr>
          <p:nvPr/>
        </p:nvSpPr>
        <p:spPr bwMode="auto">
          <a:xfrm>
            <a:off x="10972800" y="6314018"/>
            <a:ext cx="812800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98989"/>
                </a:solidFill>
                <a:cs typeface="Arial" panose="020B0604020202020204" pitchFamily="34" charset="0"/>
              </a:rPr>
              <a:t>of xx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A0492769-41D3-54F8-BECD-4746552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609600" cy="3661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FAC66C6-B8A3-4FCC-AEF5-CB76E79C8F4E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EDB5215-90B8-200E-759C-E74762FE2A3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 &amp; Acknowledgements</a:t>
            </a:r>
          </a:p>
        </p:txBody>
      </p:sp>
      <p:sp>
        <p:nvSpPr>
          <p:cNvPr id="9219" name="Text Placeholder 3">
            <a:extLst>
              <a:ext uri="{FF2B5EF4-FFF2-40B4-BE49-F238E27FC236}">
                <a16:creationId xmlns:a16="http://schemas.microsoft.com/office/drawing/2014/main" id="{14CCE9B5-984B-5D2F-21D6-A1E572A6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220" name="Content Placeholder 4">
            <a:extLst>
              <a:ext uri="{FF2B5EF4-FFF2-40B4-BE49-F238E27FC236}">
                <a16:creationId xmlns:a16="http://schemas.microsoft.com/office/drawing/2014/main" id="{996E8414-B999-4A80-0365-02D3835A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3817"/>
            <a:ext cx="5386917" cy="395181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221" name="Text Placeholder 5">
            <a:extLst>
              <a:ext uri="{FF2B5EF4-FFF2-40B4-BE49-F238E27FC236}">
                <a16:creationId xmlns:a16="http://schemas.microsoft.com/office/drawing/2014/main" id="{6B50D96A-E64F-615A-E4DB-F3F12CBBB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222" name="Content Placeholder 6">
            <a:extLst>
              <a:ext uri="{FF2B5EF4-FFF2-40B4-BE49-F238E27FC236}">
                <a16:creationId xmlns:a16="http://schemas.microsoft.com/office/drawing/2014/main" id="{176C8977-98DF-1EF5-6287-0CD4436C1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3817"/>
            <a:ext cx="5389033" cy="395181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16088-2EBE-5FB9-C49D-FAFE59B8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of 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6682C-B7E3-39F4-4E07-D2759227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407E895-92A1-4D42-9B92-342AB53071BA}" type="slidenum">
              <a:rPr lang="en-US" altLang="en-US">
                <a:solidFill>
                  <a:srgbClr val="898989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F2B8604-8B1D-9583-12C4-511E2B684E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Conference Title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45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Background</vt:lpstr>
      <vt:lpstr>Goals</vt:lpstr>
      <vt:lpstr>Methods</vt:lpstr>
      <vt:lpstr>Results</vt:lpstr>
      <vt:lpstr>Conclusion</vt:lpstr>
      <vt:lpstr>References &amp;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HEALTHCARE ACADEMY PVT LTD</dc:creator>
  <cp:lastModifiedBy>admission@globalhealthcareacademy.in</cp:lastModifiedBy>
  <cp:revision>667</cp:revision>
  <dcterms:created xsi:type="dcterms:W3CDTF">2023-02-06T05:59:07Z</dcterms:created>
  <dcterms:modified xsi:type="dcterms:W3CDTF">2023-12-21T06:26:13Z</dcterms:modified>
</cp:coreProperties>
</file>